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acifico"/>
      <p:regular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acific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528b156a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528b156a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528b156ad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528b156ad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528b156a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528b156a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528b156a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528b156a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528b156a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528b156a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528b156a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528b156a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528b156ad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528b156ad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8.png"/><Relationship Id="rId9" Type="http://schemas.openxmlformats.org/officeDocument/2006/relationships/image" Target="../media/image19.jpg"/><Relationship Id="rId5" Type="http://schemas.openxmlformats.org/officeDocument/2006/relationships/image" Target="../media/image15.jpg"/><Relationship Id="rId6" Type="http://schemas.openxmlformats.org/officeDocument/2006/relationships/image" Target="../media/image13.jpg"/><Relationship Id="rId7" Type="http://schemas.openxmlformats.org/officeDocument/2006/relationships/image" Target="../media/image11.jpg"/><Relationship Id="rId8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1623010"/>
            <a:ext cx="2000250" cy="1897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750" y="1622638"/>
            <a:ext cx="2000250" cy="1898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6640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acifico"/>
                <a:ea typeface="Pacifico"/>
                <a:cs typeface="Pacifico"/>
                <a:sym typeface="Pacifico"/>
              </a:rPr>
              <a:t>SatellAnts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grpSp>
        <p:nvGrpSpPr>
          <p:cNvPr id="62" name="Google Shape;62;p14"/>
          <p:cNvGrpSpPr/>
          <p:nvPr/>
        </p:nvGrpSpPr>
        <p:grpSpPr>
          <a:xfrm>
            <a:off x="2191350" y="1204700"/>
            <a:ext cx="4784950" cy="1885100"/>
            <a:chOff x="2191350" y="1204700"/>
            <a:chExt cx="4784950" cy="1885100"/>
          </a:xfrm>
        </p:grpSpPr>
        <p:pic>
          <p:nvPicPr>
            <p:cNvPr id="63" name="Google Shape;6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72450" y="1204700"/>
              <a:ext cx="898750" cy="89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72550" y="2638650"/>
              <a:ext cx="898750" cy="44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5125050" y="2638650"/>
              <a:ext cx="898750" cy="44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077550" y="2640425"/>
              <a:ext cx="898750" cy="44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3181950" y="2638650"/>
              <a:ext cx="898750" cy="44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2191350" y="2638650"/>
              <a:ext cx="898750" cy="449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3300" y="4333100"/>
            <a:ext cx="810400" cy="8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375" y="-574550"/>
            <a:ext cx="8492551" cy="6369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9325" y="-428325"/>
            <a:ext cx="6589401" cy="391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8150" y="1363875"/>
            <a:ext cx="1294875" cy="6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1750" y="1738050"/>
            <a:ext cx="2076875" cy="10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6675" y="2445675"/>
            <a:ext cx="2601150" cy="13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1" y="0"/>
            <a:ext cx="905546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3300" y="4333100"/>
            <a:ext cx="810400" cy="8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15"/>
            <a:ext cx="9144002" cy="5128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26450"/>
            <a:ext cx="810400" cy="8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812" y="765900"/>
            <a:ext cx="7738375" cy="437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3300" y="4333100"/>
            <a:ext cx="810400" cy="8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19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Geckobot</a:t>
            </a:r>
            <a:endParaRPr sz="48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213500" y="4212450"/>
            <a:ext cx="572599" cy="9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0200" y="4212442"/>
            <a:ext cx="572599" cy="931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0000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695450" cy="275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273875" y="286200"/>
            <a:ext cx="1695450" cy="275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5">
            <a:alphaModFix/>
          </a:blip>
          <a:srcRect b="46296" l="30573" r="34856" t="29012"/>
          <a:stretch/>
        </p:blipFill>
        <p:spPr>
          <a:xfrm>
            <a:off x="6257400" y="3639855"/>
            <a:ext cx="1090500" cy="103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6">
            <a:alphaModFix/>
          </a:blip>
          <a:srcRect b="30720" l="12011" r="26736" t="27345"/>
          <a:stretch/>
        </p:blipFill>
        <p:spPr>
          <a:xfrm>
            <a:off x="589264" y="3022600"/>
            <a:ext cx="1090500" cy="9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7">
            <a:alphaModFix/>
          </a:blip>
          <a:srcRect b="36499" l="20861" r="31236" t="27775"/>
          <a:stretch/>
        </p:blipFill>
        <p:spPr>
          <a:xfrm>
            <a:off x="1636475" y="3708400"/>
            <a:ext cx="1001100" cy="9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8">
            <a:alphaModFix/>
          </a:blip>
          <a:srcRect b="15547" l="9501" r="27947" t="44442"/>
          <a:stretch/>
        </p:blipFill>
        <p:spPr>
          <a:xfrm>
            <a:off x="7331250" y="3022599"/>
            <a:ext cx="1167300" cy="9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9">
            <a:alphaModFix/>
          </a:blip>
          <a:srcRect b="32561" l="31294" r="22965" t="11239"/>
          <a:stretch/>
        </p:blipFill>
        <p:spPr>
          <a:xfrm>
            <a:off x="3997262" y="3856063"/>
            <a:ext cx="1090500" cy="100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-17200" y="3771700"/>
            <a:ext cx="1695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Alejandro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García Pascual</a:t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1132300" y="4444800"/>
            <a:ext cx="1695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Sierra Do</a:t>
            </a:r>
            <a:r>
              <a:rPr lang="es">
                <a:solidFill>
                  <a:srgbClr val="FF0000"/>
                </a:solidFill>
              </a:rPr>
              <a:t>mínguez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3504400" y="4543375"/>
            <a:ext cx="1859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Daniel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Cuartero de León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7405225" y="3859000"/>
            <a:ext cx="1695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Víctor</a:t>
            </a:r>
            <a:r>
              <a:rPr lang="es"/>
              <a:t>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García Pastor</a:t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 rot="608">
            <a:off x="6299039" y="4444792"/>
            <a:ext cx="1695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Rebeca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Muñ</a:t>
            </a:r>
            <a:r>
              <a:rPr lang="es"/>
              <a:t>oz Bernal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